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6d4025c94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6d4025c94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6d4025c94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6d4025c94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6d4025c9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6d4025c9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6d4025c9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6d4025c9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6d4025c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6d4025c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6d4025c9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6d4025c9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6d4025c9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6d4025c9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6d4025c94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6d4025c94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빨간 박스로 표시된 사진 업로드 방식 클릭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6d4025c94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6d4025c94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빨간 박스로 </a:t>
            </a:r>
            <a:r>
              <a:rPr lang="ko"/>
              <a:t>표시된 점선 영역에 사진 파일을 끌어놓기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6d4025c94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6d4025c94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빨간 박스로 표시된 분석하기 버튼 클릭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6d4025c94_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6d4025c94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6d4025c9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6d4025c9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731775"/>
            <a:ext cx="8520600" cy="10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Ottega-Gaeanta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/>
              <a:t>시연 시나리오</a:t>
            </a:r>
            <a:endParaRPr sz="3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824" y="646413"/>
            <a:ext cx="4050600" cy="364703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/>
          <p:nvPr/>
        </p:nvSpPr>
        <p:spPr>
          <a:xfrm>
            <a:off x="1111175" y="3868575"/>
            <a:ext cx="300000" cy="28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1053736" y="3809328"/>
            <a:ext cx="4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4282975" y="3868575"/>
            <a:ext cx="300000" cy="28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4282979" y="3809328"/>
            <a:ext cx="4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2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5049575" y="1940700"/>
            <a:ext cx="523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5초 뒤 촬영 클릭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의상 분석 클릭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결과 대기</a:t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152400" y="90575"/>
            <a:ext cx="57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색조합 평가 - 실시간 평가 방식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825" y="566825"/>
            <a:ext cx="7144325" cy="347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152400" y="90575"/>
            <a:ext cx="57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색조합 평가 - 실시간 평가 방식 </a:t>
            </a:r>
            <a:endParaRPr/>
          </a:p>
        </p:txBody>
      </p:sp>
      <p:sp>
        <p:nvSpPr>
          <p:cNvPr id="159" name="Google Shape;159;p23"/>
          <p:cNvSpPr txBox="1"/>
          <p:nvPr/>
        </p:nvSpPr>
        <p:spPr>
          <a:xfrm>
            <a:off x="2234050" y="4044475"/>
            <a:ext cx="523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색 조합 분석 다시하기 기능 제공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다른 스타일 둘러보기 기능 제공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색 조합 평가방식 보러가기 기능 제공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50" y="479600"/>
            <a:ext cx="4110398" cy="22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/>
          <p:nvPr/>
        </p:nvSpPr>
        <p:spPr>
          <a:xfrm>
            <a:off x="1629300" y="1696200"/>
            <a:ext cx="300000" cy="28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1629300" y="1636950"/>
            <a:ext cx="4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213075" y="79400"/>
            <a:ext cx="385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패피티아이</a:t>
            </a:r>
            <a:r>
              <a:rPr b="1" lang="ko" sz="1500"/>
              <a:t> 시나리오</a:t>
            </a:r>
            <a:endParaRPr b="1" sz="1500"/>
          </a:p>
        </p:txBody>
      </p:sp>
      <p:sp>
        <p:nvSpPr>
          <p:cNvPr id="168" name="Google Shape;168;p24"/>
          <p:cNvSpPr/>
          <p:nvPr/>
        </p:nvSpPr>
        <p:spPr>
          <a:xfrm>
            <a:off x="5341425" y="1755450"/>
            <a:ext cx="300000" cy="28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 txBox="1"/>
          <p:nvPr/>
        </p:nvSpPr>
        <p:spPr>
          <a:xfrm>
            <a:off x="5341425" y="1696200"/>
            <a:ext cx="4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5750375" y="1696200"/>
            <a:ext cx="25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패피티아이 시작버튼 클릭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75" y="2883825"/>
            <a:ext cx="3230626" cy="183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/>
          <p:nvPr/>
        </p:nvSpPr>
        <p:spPr>
          <a:xfrm>
            <a:off x="1629300" y="3503350"/>
            <a:ext cx="300000" cy="28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1629300" y="3444100"/>
            <a:ext cx="4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2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5341425" y="2384500"/>
            <a:ext cx="300000" cy="28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 txBox="1"/>
          <p:nvPr/>
        </p:nvSpPr>
        <p:spPr>
          <a:xfrm>
            <a:off x="5341425" y="2325250"/>
            <a:ext cx="4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2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5750375" y="2325250"/>
            <a:ext cx="25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질문 문항을 읽고 답안 선택</a:t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5341425" y="3013550"/>
            <a:ext cx="300000" cy="28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 txBox="1"/>
          <p:nvPr/>
        </p:nvSpPr>
        <p:spPr>
          <a:xfrm>
            <a:off x="5341425" y="2954300"/>
            <a:ext cx="4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5750375" y="2954300"/>
            <a:ext cx="251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다시 선택하고 싶은 문항이 있다면 클릭</a:t>
            </a:r>
            <a:endParaRPr/>
          </a:p>
        </p:txBody>
      </p:sp>
      <p:sp>
        <p:nvSpPr>
          <p:cNvPr id="180" name="Google Shape;180;p24"/>
          <p:cNvSpPr/>
          <p:nvPr/>
        </p:nvSpPr>
        <p:spPr>
          <a:xfrm>
            <a:off x="2943575" y="4483225"/>
            <a:ext cx="300000" cy="28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2943575" y="4423975"/>
            <a:ext cx="4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3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5"/>
          <p:cNvPicPr preferRelativeResize="0"/>
          <p:nvPr/>
        </p:nvPicPr>
        <p:blipFill rotWithShape="1">
          <a:blip r:embed="rId3">
            <a:alphaModFix/>
          </a:blip>
          <a:srcRect b="0" l="0" r="42683" t="4113"/>
          <a:stretch/>
        </p:blipFill>
        <p:spPr>
          <a:xfrm>
            <a:off x="274625" y="253900"/>
            <a:ext cx="5066324" cy="455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5"/>
          <p:cNvCxnSpPr/>
          <p:nvPr/>
        </p:nvCxnSpPr>
        <p:spPr>
          <a:xfrm rot="10800000">
            <a:off x="1769663" y="1551525"/>
            <a:ext cx="255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5"/>
          <p:cNvSpPr txBox="1"/>
          <p:nvPr/>
        </p:nvSpPr>
        <p:spPr>
          <a:xfrm flipH="1">
            <a:off x="1769663" y="1222400"/>
            <a:ext cx="19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결과로 받은 캐릭터</a:t>
            </a:r>
            <a:endParaRPr/>
          </a:p>
        </p:txBody>
      </p:sp>
      <p:cxnSp>
        <p:nvCxnSpPr>
          <p:cNvPr id="189" name="Google Shape;189;p25"/>
          <p:cNvCxnSpPr/>
          <p:nvPr/>
        </p:nvCxnSpPr>
        <p:spPr>
          <a:xfrm rot="10800000">
            <a:off x="1769663" y="2510075"/>
            <a:ext cx="255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5"/>
          <p:cNvSpPr txBox="1"/>
          <p:nvPr/>
        </p:nvSpPr>
        <p:spPr>
          <a:xfrm flipH="1">
            <a:off x="1694738" y="2171550"/>
            <a:ext cx="24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결과로 받은 나의 패션 유형</a:t>
            </a:r>
            <a:endParaRPr/>
          </a:p>
        </p:txBody>
      </p:sp>
      <p:cxnSp>
        <p:nvCxnSpPr>
          <p:cNvPr id="191" name="Google Shape;191;p25"/>
          <p:cNvCxnSpPr/>
          <p:nvPr/>
        </p:nvCxnSpPr>
        <p:spPr>
          <a:xfrm>
            <a:off x="1744450" y="2999050"/>
            <a:ext cx="255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5"/>
          <p:cNvSpPr txBox="1"/>
          <p:nvPr/>
        </p:nvSpPr>
        <p:spPr>
          <a:xfrm>
            <a:off x="1668250" y="2463075"/>
            <a:ext cx="245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자신의 패션 유형에 대한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설명과 해시태그</a:t>
            </a:r>
            <a:endParaRPr/>
          </a:p>
        </p:txBody>
      </p:sp>
      <p:cxnSp>
        <p:nvCxnSpPr>
          <p:cNvPr id="193" name="Google Shape;193;p25"/>
          <p:cNvCxnSpPr/>
          <p:nvPr/>
        </p:nvCxnSpPr>
        <p:spPr>
          <a:xfrm rot="10800000">
            <a:off x="1769663" y="3826525"/>
            <a:ext cx="255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5"/>
          <p:cNvSpPr txBox="1"/>
          <p:nvPr/>
        </p:nvSpPr>
        <p:spPr>
          <a:xfrm flipH="1">
            <a:off x="1718063" y="3290550"/>
            <a:ext cx="245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 패션과 검색 화면으로 이동하는 링크</a:t>
            </a:r>
            <a:endParaRPr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924" y="996847"/>
            <a:ext cx="1946400" cy="28454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5"/>
          <p:cNvCxnSpPr/>
          <p:nvPr/>
        </p:nvCxnSpPr>
        <p:spPr>
          <a:xfrm rot="10800000">
            <a:off x="1984125" y="4184375"/>
            <a:ext cx="2632800" cy="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5"/>
          <p:cNvSpPr txBox="1"/>
          <p:nvPr/>
        </p:nvSpPr>
        <p:spPr>
          <a:xfrm flipH="1">
            <a:off x="1364677" y="4197650"/>
            <a:ext cx="2810400" cy="4002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카카오톡 공유하기 클릭</a:t>
            </a:r>
            <a:endParaRPr/>
          </a:p>
        </p:txBody>
      </p:sp>
      <p:cxnSp>
        <p:nvCxnSpPr>
          <p:cNvPr id="198" name="Google Shape;198;p25"/>
          <p:cNvCxnSpPr>
            <a:endCxn id="195" idx="1"/>
          </p:cNvCxnSpPr>
          <p:nvPr/>
        </p:nvCxnSpPr>
        <p:spPr>
          <a:xfrm rot="-5400000">
            <a:off x="4714074" y="2691504"/>
            <a:ext cx="1684800" cy="11409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5"/>
          <p:cNvSpPr txBox="1"/>
          <p:nvPr/>
        </p:nvSpPr>
        <p:spPr>
          <a:xfrm>
            <a:off x="5841925" y="3961525"/>
            <a:ext cx="27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2. 카카오톡 정보 입력 후 공유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24" y="412275"/>
            <a:ext cx="5060358" cy="24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769" y="2852719"/>
            <a:ext cx="5144106" cy="153130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1226800" y="2844375"/>
            <a:ext cx="300000" cy="28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1226800" y="2785125"/>
            <a:ext cx="4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2587850" y="2844375"/>
            <a:ext cx="300000" cy="28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2587850" y="2785125"/>
            <a:ext cx="4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2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3948900" y="2844375"/>
            <a:ext cx="300000" cy="28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3952500" y="2785125"/>
            <a:ext cx="4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808875" y="1790200"/>
            <a:ext cx="5234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스타일 검색 클릭 후 보여줌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색 조합 분석 클릭 후 보여줌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패피티아이 클릭 후 보여줌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메뉴 선택 후 검색으로 이동</a:t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5609825" y="534075"/>
            <a:ext cx="300000" cy="28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5609825" y="474825"/>
            <a:ext cx="1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13075" y="79400"/>
            <a:ext cx="385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메인 페이지 접속</a:t>
            </a:r>
            <a:r>
              <a:rPr b="1" lang="ko" sz="1500"/>
              <a:t> 시나리오</a:t>
            </a:r>
            <a:endParaRPr b="1"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00" y="568575"/>
            <a:ext cx="5414499" cy="26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8624" y="1851750"/>
            <a:ext cx="2981501" cy="254508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2320175" y="1024800"/>
            <a:ext cx="300000" cy="28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320175" y="965550"/>
            <a:ext cx="1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5226050" y="1995075"/>
            <a:ext cx="300000" cy="28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5226050" y="1935825"/>
            <a:ext cx="1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2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533250" y="3427950"/>
            <a:ext cx="523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원하는 스타일 선택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스타일 3개 선호 스타일로 선택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스타일 확정 버튼 클릭</a:t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2425025" y="2786025"/>
            <a:ext cx="300000" cy="28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2425025" y="2726775"/>
            <a:ext cx="1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213075" y="79400"/>
            <a:ext cx="385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선호 스타일 선택 </a:t>
            </a:r>
            <a:r>
              <a:rPr b="1" lang="ko" sz="1500"/>
              <a:t>시나리오</a:t>
            </a:r>
            <a:endParaRPr b="1"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00" y="443200"/>
            <a:ext cx="4379048" cy="21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9125" y="1142951"/>
            <a:ext cx="4684210" cy="226694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4062850" y="359325"/>
            <a:ext cx="300000" cy="28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4062850" y="300075"/>
            <a:ext cx="1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8277350" y="2729050"/>
            <a:ext cx="300000" cy="28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8277350" y="2669800"/>
            <a:ext cx="1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2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425" y="2838090"/>
            <a:ext cx="4379051" cy="203148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637000" y="2788300"/>
            <a:ext cx="300000" cy="28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637000" y="2729050"/>
            <a:ext cx="1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5399925" y="3409900"/>
            <a:ext cx="5234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데이터 확인 및 검색 클릭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검색 조건 설정 후 검색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검색 결과 확인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213075" y="79400"/>
            <a:ext cx="385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검색</a:t>
            </a:r>
            <a:r>
              <a:rPr b="1" lang="ko" sz="1500"/>
              <a:t> 시나리오</a:t>
            </a:r>
            <a:endParaRPr b="1"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25" y="490775"/>
            <a:ext cx="8685152" cy="43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152400" y="90575"/>
            <a:ext cx="57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색조합 평가 - 사진 업로드 방식</a:t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3643725" y="2375475"/>
            <a:ext cx="1832100" cy="51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5570750" y="2455125"/>
            <a:ext cx="47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</a:rPr>
              <a:t>클릭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25" y="490775"/>
            <a:ext cx="8685152" cy="43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152400" y="90575"/>
            <a:ext cx="57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색조합 평가 - 사진 업로드 방식</a:t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3673925" y="2375475"/>
            <a:ext cx="1801800" cy="51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90775"/>
            <a:ext cx="8914576" cy="451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/>
          <p:nvPr/>
        </p:nvSpPr>
        <p:spPr>
          <a:xfrm>
            <a:off x="2979400" y="1761475"/>
            <a:ext cx="3180600" cy="129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6476875" y="1851975"/>
            <a:ext cx="232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</a:rPr>
              <a:t>점선 영역에 사진 파일을 끌어놓기</a:t>
            </a:r>
            <a:endParaRPr sz="1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/>
        </p:nvSpPr>
        <p:spPr>
          <a:xfrm>
            <a:off x="152400" y="90575"/>
            <a:ext cx="57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색조합 평가 - 사진 업로드 방식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3377"/>
            <a:ext cx="8843999" cy="454554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>
            <a:off x="3587630" y="3538019"/>
            <a:ext cx="978600" cy="44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3057950" y="3582425"/>
            <a:ext cx="47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</a:rPr>
              <a:t>클릭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/>
        </p:nvSpPr>
        <p:spPr>
          <a:xfrm>
            <a:off x="152400" y="90575"/>
            <a:ext cx="57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색조합 평가 - 사진 업로드 방식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75" y="490775"/>
            <a:ext cx="8840048" cy="452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2866050" y="4518400"/>
            <a:ext cx="341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</a:rPr>
              <a:t>각 버튼 클릭 시 페이지 이동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" y="705525"/>
            <a:ext cx="7840999" cy="345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/>
          <p:nvPr/>
        </p:nvSpPr>
        <p:spPr>
          <a:xfrm>
            <a:off x="5203575" y="2032750"/>
            <a:ext cx="300000" cy="28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5203575" y="1973500"/>
            <a:ext cx="4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3070975" y="4253800"/>
            <a:ext cx="52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실시간 측정 방식 클릭</a:t>
            </a:r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290763" y="305325"/>
            <a:ext cx="57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색조합 평가 - 실시간 측정 방식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